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369" r:id="rId2"/>
    <p:sldId id="370" r:id="rId3"/>
    <p:sldId id="360" r:id="rId4"/>
    <p:sldId id="368" r:id="rId5"/>
    <p:sldId id="363" r:id="rId6"/>
    <p:sldId id="366" r:id="rId7"/>
    <p:sldId id="362" r:id="rId8"/>
    <p:sldId id="361" r:id="rId9"/>
    <p:sldId id="367" r:id="rId10"/>
    <p:sldId id="33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19"/>
    <a:srgbClr val="000000"/>
    <a:srgbClr val="F5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408" autoAdjust="0"/>
    <p:restoredTop sz="94628" autoAdjust="0"/>
  </p:normalViewPr>
  <p:slideViewPr>
    <p:cSldViewPr>
      <p:cViewPr varScale="1">
        <p:scale>
          <a:sx n="58" d="100"/>
          <a:sy n="58" d="100"/>
        </p:scale>
        <p:origin x="77" y="6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C1B4-A032-4774-ACE7-E8D3285700A5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2E21-68C2-46D5-91F3-597A3CA493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0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6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4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3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6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9378-E25E-4456-AF88-2F7B675758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96C9-AB71-4BFC-AC75-3A899A955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xn--90amjd2bbb.xn--p1ai/sites/default/files/news/20170427/proek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42886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s61.radikal.ru/i174/1702/ee/71dd29a8af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0016" cy="64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4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7" name="Picture 5" descr="https://image.freepik.com/free-vector/park-and-city_1196-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7848872" cy="332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 принять участие в проекте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6672"/>
            <a:ext cx="78488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официальном портале администрации должен быть опубликован проект муниципальной программы благоустройства, в которой указан перечень работ, порядок подачи заявлений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7504" y="47667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12776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Планируем двор – создаем инициативную группу, придумываем объекты благоустройства, делаем план-чертеж двора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204864"/>
            <a:ext cx="78488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Проводим собрание – выбираем перечень нужных работ, определяем форму соучастия и своего официального представителя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5566" y="3104964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Подаем заявку в муниципалитет. Согласовываем дизайн-проект.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7504" y="1412776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7504" y="2204864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7504" y="3140968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7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khabkrai.ru/photos/43460_x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283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7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vseon.com/images/articles/151/08-blago-prioritet-proekt/IMG_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3401616"/>
            <a:ext cx="57606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sro-rf.ru/uploads/images/Gorodskayasr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76" y="0"/>
            <a:ext cx="5986124" cy="44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079.radikal.ru/1702/96/dee3e3512c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1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020.radikal.ru/i723/1702/a4/4474e0feae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0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gov-kola.ru/documents/Document/info_people/2017/March/gorod-sreda/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292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3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nyan-doma.ru/content/site_images/nyan-doma/0011000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0289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3055</TotalTime>
  <Words>75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итогах прохождения отопительного периода  2013/2014 года  и о планах подготовки к предстоящему отопительному периоду 2014/2015 года на территории  Смидовичского района</dc:title>
  <dc:creator>Sveta</dc:creator>
  <cp:lastModifiedBy>OLDI-2</cp:lastModifiedBy>
  <cp:revision>209</cp:revision>
  <dcterms:created xsi:type="dcterms:W3CDTF">2014-05-26T01:31:15Z</dcterms:created>
  <dcterms:modified xsi:type="dcterms:W3CDTF">2017-08-28T02:11:22Z</dcterms:modified>
</cp:coreProperties>
</file>